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71" r:id="rId4"/>
    <p:sldId id="270" r:id="rId5"/>
    <p:sldId id="272" r:id="rId6"/>
    <p:sldId id="273" r:id="rId7"/>
    <p:sldId id="277" r:id="rId8"/>
    <p:sldId id="274" r:id="rId9"/>
    <p:sldId id="275" r:id="rId10"/>
    <p:sldId id="276" r:id="rId11"/>
    <p:sldId id="278" r:id="rId1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60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2F8A365B-A939-4E41-B1A3-64631AEA86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92AD106C-62A6-41ED-89A1-B924B06B2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6C821C9D-FF8E-41F6-933D-1D352D887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623C-07A7-4856-A623-902029499846}" type="datetimeFigureOut">
              <a:rPr lang="it-IT" smtClean="0"/>
              <a:pPr/>
              <a:t>27/04/2021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05EC1C43-0E52-4C26-98D0-05C9B07F0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CA4572A4-3835-4812-942A-7F83A95BA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667B-0F0A-4349-AB3A-B97BC95B24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359484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BFA9036-6E98-4594-A5A6-FA2A8B8DF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273E1553-33EC-44C4-87CF-FDF96A5A00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E04B2217-BA54-4B6A-92F0-FC0343112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623C-07A7-4856-A623-902029499846}" type="datetimeFigureOut">
              <a:rPr lang="it-IT" smtClean="0"/>
              <a:pPr/>
              <a:t>27/04/2021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037C7EB4-5056-4CC0-AA3E-66CB7236B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63252232-4BB6-47BA-BA59-415C24978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667B-0F0A-4349-AB3A-B97BC95B24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854213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="" xmlns:a16="http://schemas.microsoft.com/office/drawing/2014/main" id="{D1212676-779C-46BE-A4C7-D5016A31D8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BCAD23B5-FA0A-40CC-8A92-0BA2F37930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D4B6A697-1BD6-4FF3-A5C6-D244E113B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623C-07A7-4856-A623-902029499846}" type="datetimeFigureOut">
              <a:rPr lang="it-IT" smtClean="0"/>
              <a:pPr/>
              <a:t>27/04/2021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C1ED827A-2EF9-4275-881E-2F3D6222C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1EBC0906-C644-4BC5-A1DE-F6D0CC84E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667B-0F0A-4349-AB3A-B97BC95B24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585066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5" dirty="0"/>
              <a:t>Luigi </a:t>
            </a:r>
            <a:r>
              <a:rPr dirty="0"/>
              <a:t>De</a:t>
            </a:r>
            <a:r>
              <a:rPr spc="-50" dirty="0"/>
              <a:t> </a:t>
            </a:r>
            <a:r>
              <a:rPr spc="-5" dirty="0"/>
              <a:t>Tommasi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4/27/2021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1F5F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ct val="100000"/>
              </a:lnSpc>
              <a:spcBef>
                <a:spcPts val="110"/>
              </a:spcBef>
            </a:pPr>
            <a:fld id="{81D60167-4931-47E6-BA6A-407CBD079E47}" type="slidenum">
              <a:rPr dirty="0"/>
              <a:pPr marL="25400">
                <a:lnSpc>
                  <a:spcPct val="100000"/>
                </a:lnSpc>
                <a:spcBef>
                  <a:spcPts val="110"/>
                </a:spcBef>
              </a:pPr>
              <a:t>‹N›</a:t>
            </a:fld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1535208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73FBB21-0135-4676-9201-73AF11FAB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44467D98-2A90-47B8-913E-086A7E2D4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3C4B1A95-482E-4AF8-8552-27D782EA6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623C-07A7-4856-A623-902029499846}" type="datetimeFigureOut">
              <a:rPr lang="it-IT" smtClean="0"/>
              <a:pPr/>
              <a:t>27/04/2021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0F227F91-1C30-4185-80CD-B67376A9F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83CA63AA-CE06-4BD3-9819-779FF2C2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667B-0F0A-4349-AB3A-B97BC95B24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5967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38D05322-A48A-4D8F-A17E-C030E39C3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001D6EC1-2A90-4FAE-9993-E67AD102FF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6F074612-5220-489A-8423-0160B18DE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623C-07A7-4856-A623-902029499846}" type="datetimeFigureOut">
              <a:rPr lang="it-IT" smtClean="0"/>
              <a:pPr/>
              <a:t>27/04/2021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3B1C3D2B-D0D5-4D30-9AB9-CE71726B7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B3DE32EC-0F43-40EF-A0DF-E35A37F46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667B-0F0A-4349-AB3A-B97BC95B24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77462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3A0D5FF9-58DA-4928-970A-2638B9FEE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B7C00DFF-DB2A-4EEA-A6D7-E2CD29B194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46279143-3E6F-4AE3-A93F-BC7925EF2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C5B64067-C8BD-4E1B-89D6-9DC0945F1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623C-07A7-4856-A623-902029499846}" type="datetimeFigureOut">
              <a:rPr lang="it-IT" smtClean="0"/>
              <a:pPr/>
              <a:t>27/04/2021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BCA320D4-6088-4D4A-A5D9-BB7E76B29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CC982297-7AEF-4D2E-9642-C5CE65F3C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667B-0F0A-4349-AB3A-B97BC95B24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146101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C436B391-137B-499A-9A7A-A42EC1F6F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AF912FC7-8143-417D-9808-FDD6C89806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1E30C861-4631-446E-836B-395E8E593A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DC8EB001-37E9-4329-855D-EDACCF548A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="" xmlns:a16="http://schemas.microsoft.com/office/drawing/2014/main" id="{07142073-C130-4585-AD19-4942187380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="" xmlns:a16="http://schemas.microsoft.com/office/drawing/2014/main" id="{501DA53E-E883-429F-A9B6-B4ABA8369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623C-07A7-4856-A623-902029499846}" type="datetimeFigureOut">
              <a:rPr lang="it-IT" smtClean="0"/>
              <a:pPr/>
              <a:t>27/04/2021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="" xmlns:a16="http://schemas.microsoft.com/office/drawing/2014/main" id="{91ABCCAA-10B4-4F9B-8F6C-222111E7B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="" xmlns:a16="http://schemas.microsoft.com/office/drawing/2014/main" id="{6F145C90-C133-422E-A4DC-60A9B0178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667B-0F0A-4349-AB3A-B97BC95B24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80450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633F0F8D-DF9F-4B86-B78D-D9EDBA232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="" xmlns:a16="http://schemas.microsoft.com/office/drawing/2014/main" id="{C0F3C9AE-BDFC-4001-A7B7-DE1A35508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623C-07A7-4856-A623-902029499846}" type="datetimeFigureOut">
              <a:rPr lang="it-IT" smtClean="0"/>
              <a:pPr/>
              <a:t>27/04/2021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8E352FC8-3932-4DF6-B60A-BC9A9072C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DF58229D-0323-410F-99CF-196352769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667B-0F0A-4349-AB3A-B97BC95B24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758302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="" xmlns:a16="http://schemas.microsoft.com/office/drawing/2014/main" id="{4D9500BA-E980-42A1-B04B-7D2DF8A21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623C-07A7-4856-A623-902029499846}" type="datetimeFigureOut">
              <a:rPr lang="it-IT" smtClean="0"/>
              <a:pPr/>
              <a:t>27/04/2021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7B78CCC0-1F61-45D2-93D6-1CAB7A862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E8938684-CBA1-44DE-B3FF-6D938DE37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667B-0F0A-4349-AB3A-B97BC95B24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504792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6E31295C-92A3-4AE5-B308-B79603064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672278AA-F00C-4703-9A44-1778AA0FC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7066E5DC-EDE9-4840-AFCC-CC7F85300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871F678A-13A9-4950-8E60-C56AFB363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623C-07A7-4856-A623-902029499846}" type="datetimeFigureOut">
              <a:rPr lang="it-IT" smtClean="0"/>
              <a:pPr/>
              <a:t>27/04/2021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2E62D00D-CA98-48D6-8FED-444E1843A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E43CD48F-AB6C-476F-867A-20162C6CD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667B-0F0A-4349-AB3A-B97BC95B24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44134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EE30044E-13E6-4FC3-AAD7-B510DE4E1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="" xmlns:a16="http://schemas.microsoft.com/office/drawing/2014/main" id="{CC88B4A4-27F7-46AD-9BF5-EDBB68FF09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145F5F4D-9CCE-4E27-9755-BCE1271F29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26CD6CEE-964B-4DDF-B982-AD19C328F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623C-07A7-4856-A623-902029499846}" type="datetimeFigureOut">
              <a:rPr lang="it-IT" smtClean="0"/>
              <a:pPr/>
              <a:t>27/04/2021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07F05E8D-615F-4D7F-9AF4-608934AA3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E4516243-0EBD-43C5-86B2-A1D829F9B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667B-0F0A-4349-AB3A-B97BC95B24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762241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="" xmlns:a16="http://schemas.microsoft.com/office/drawing/2014/main" id="{0FD83B9C-5B20-467B-B72E-1D16F3535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F15D517D-88C1-4A90-BB37-8B63D6CC9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5BC7755F-295E-4E0C-9129-3B2A03DA40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5623C-07A7-4856-A623-902029499846}" type="datetimeFigureOut">
              <a:rPr lang="it-IT" smtClean="0"/>
              <a:pPr/>
              <a:t>27/04/2021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B47D55E1-3CAD-4E3F-99FE-88942E06FF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6275959C-2426-44C2-870E-545AD1E25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F667B-0F0A-4349-AB3A-B97BC95B24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85829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38188" y="4251959"/>
            <a:ext cx="5353811" cy="26060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818888" y="0"/>
            <a:ext cx="7373111" cy="42519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9469120" cy="6858000"/>
          </a:xfrm>
          <a:custGeom>
            <a:avLst/>
            <a:gdLst/>
            <a:ahLst/>
            <a:cxnLst/>
            <a:rect l="l" t="t" r="r" b="b"/>
            <a:pathLst>
              <a:path w="9469120" h="6858000">
                <a:moveTo>
                  <a:pt x="6292215" y="0"/>
                </a:moveTo>
                <a:lnTo>
                  <a:pt x="0" y="0"/>
                </a:lnTo>
                <a:lnTo>
                  <a:pt x="0" y="6857437"/>
                </a:lnTo>
                <a:lnTo>
                  <a:pt x="2044445" y="6857437"/>
                </a:lnTo>
                <a:lnTo>
                  <a:pt x="2044064" y="6857999"/>
                </a:lnTo>
                <a:lnTo>
                  <a:pt x="9468612" y="6857999"/>
                </a:lnTo>
                <a:lnTo>
                  <a:pt x="6292215" y="0"/>
                </a:lnTo>
                <a:close/>
              </a:path>
            </a:pathLst>
          </a:custGeom>
          <a:solidFill>
            <a:srgbClr val="252525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4890692"/>
            <a:ext cx="1538137" cy="1446903"/>
          </a:xfrm>
          <a:custGeom>
            <a:avLst/>
            <a:gdLst/>
            <a:ahLst/>
            <a:cxnLst/>
            <a:rect l="l" t="t" r="r" b="b"/>
            <a:pathLst>
              <a:path w="8079105" h="6858000">
                <a:moveTo>
                  <a:pt x="4902073" y="0"/>
                </a:moveTo>
                <a:lnTo>
                  <a:pt x="0" y="0"/>
                </a:lnTo>
                <a:lnTo>
                  <a:pt x="0" y="6857437"/>
                </a:lnTo>
                <a:lnTo>
                  <a:pt x="653808" y="6857437"/>
                </a:lnTo>
                <a:lnTo>
                  <a:pt x="653554" y="6857999"/>
                </a:lnTo>
                <a:lnTo>
                  <a:pt x="8078724" y="6857999"/>
                </a:lnTo>
                <a:lnTo>
                  <a:pt x="4902073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71156" y="935602"/>
            <a:ext cx="4792345" cy="1589405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12700" marR="5080">
              <a:lnSpc>
                <a:spcPts val="5830"/>
              </a:lnSpc>
              <a:spcBef>
                <a:spcPts val="835"/>
              </a:spcBef>
            </a:pPr>
            <a:r>
              <a:rPr sz="5400" dirty="0">
                <a:solidFill>
                  <a:srgbClr val="FFFFFF"/>
                </a:solidFill>
                <a:latin typeface="Century Gothic" panose="020B0502020202020204" pitchFamily="34" charset="0"/>
              </a:rPr>
              <a:t>Appren</a:t>
            </a:r>
            <a:r>
              <a:rPr sz="5400" spc="-15" dirty="0">
                <a:solidFill>
                  <a:srgbClr val="FFFFFF"/>
                </a:solidFill>
                <a:latin typeface="Century Gothic" panose="020B0502020202020204" pitchFamily="34" charset="0"/>
              </a:rPr>
              <a:t>d</a:t>
            </a:r>
            <a:r>
              <a:rPr sz="5400" spc="-5" dirty="0">
                <a:solidFill>
                  <a:srgbClr val="FFFFFF"/>
                </a:solidFill>
                <a:latin typeface="Century Gothic" panose="020B0502020202020204" pitchFamily="34" charset="0"/>
              </a:rPr>
              <a:t>istato  </a:t>
            </a:r>
            <a:r>
              <a:rPr sz="5400" dirty="0">
                <a:solidFill>
                  <a:srgbClr val="FFFFFF"/>
                </a:solidFill>
                <a:latin typeface="Century Gothic" panose="020B0502020202020204" pitchFamily="34" charset="0"/>
              </a:rPr>
              <a:t>nord -</a:t>
            </a:r>
            <a:r>
              <a:rPr sz="5400" spc="-35" dirty="0">
                <a:solidFill>
                  <a:srgbClr val="FFFFFF"/>
                </a:solidFill>
                <a:latin typeface="Century Gothic" panose="020B0502020202020204" pitchFamily="34" charset="0"/>
              </a:rPr>
              <a:t> </a:t>
            </a:r>
            <a:r>
              <a:rPr sz="5400" dirty="0">
                <a:solidFill>
                  <a:srgbClr val="FFFFFF"/>
                </a:solidFill>
                <a:latin typeface="Century Gothic" panose="020B0502020202020204" pitchFamily="34" charset="0"/>
              </a:rPr>
              <a:t>est</a:t>
            </a:r>
            <a:endParaRPr sz="5400" dirty="0">
              <a:latin typeface="Century Gothic" panose="020B0502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1156" y="523735"/>
            <a:ext cx="13493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PROGETTO</a:t>
            </a:r>
            <a:endParaRPr sz="2000" dirty="0">
              <a:latin typeface="Century Gothic" panose="020B0502020202020204" pitchFamily="34" charset="0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1156" y="2546399"/>
            <a:ext cx="3863975" cy="18497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18795">
              <a:lnSpc>
                <a:spcPct val="124600"/>
              </a:lnSpc>
              <a:spcBef>
                <a:spcPts val="95"/>
              </a:spcBef>
            </a:pPr>
            <a:r>
              <a:rPr sz="2400" spc="-1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IIS </a:t>
            </a:r>
            <a:r>
              <a:rPr sz="240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Pacinotti – </a:t>
            </a:r>
            <a:r>
              <a:rPr sz="2400" spc="-5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Mestre  </a:t>
            </a:r>
            <a:r>
              <a:rPr sz="2400" spc="-1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IIS </a:t>
            </a:r>
            <a:r>
              <a:rPr sz="240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Levi / </a:t>
            </a:r>
            <a:r>
              <a:rPr sz="2400" spc="-5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Ponti </a:t>
            </a:r>
            <a:r>
              <a:rPr sz="240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–</a:t>
            </a:r>
            <a:r>
              <a:rPr sz="2400" spc="-4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 </a:t>
            </a:r>
            <a:r>
              <a:rPr sz="240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Mirano</a:t>
            </a:r>
            <a:endParaRPr sz="2400" dirty="0">
              <a:latin typeface="Century Gothic" panose="020B0502020202020204" pitchFamily="34" charset="0"/>
              <a:cs typeface="Century Gothic"/>
            </a:endParaRPr>
          </a:p>
          <a:p>
            <a:pPr marL="12700" marR="5080">
              <a:lnSpc>
                <a:spcPts val="3600"/>
              </a:lnSpc>
              <a:spcBef>
                <a:spcPts val="229"/>
              </a:spcBef>
            </a:pPr>
            <a:r>
              <a:rPr sz="2400" spc="-1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IIS </a:t>
            </a:r>
            <a:r>
              <a:rPr sz="2400" spc="-5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Masotto </a:t>
            </a:r>
            <a:r>
              <a:rPr sz="240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– Noventa</a:t>
            </a:r>
            <a:r>
              <a:rPr sz="2400" spc="-6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 </a:t>
            </a:r>
            <a:r>
              <a:rPr sz="240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Vic.  </a:t>
            </a:r>
            <a:r>
              <a:rPr sz="2400" spc="-1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IS </a:t>
            </a:r>
            <a:r>
              <a:rPr sz="240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Giorgi / Fermi -</a:t>
            </a:r>
            <a:r>
              <a:rPr sz="2400" spc="-6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 </a:t>
            </a:r>
            <a:r>
              <a:rPr sz="240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Treviso</a:t>
            </a:r>
            <a:endParaRPr sz="2400" dirty="0">
              <a:latin typeface="Century Gothic" panose="020B0502020202020204" pitchFamily="34" charset="0"/>
              <a:cs typeface="Century Gothic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="" xmlns:a16="http://schemas.microsoft.com/office/drawing/2014/main" id="{1B8234EF-5988-4FC3-A64F-C1343A7E6FD7}"/>
              </a:ext>
            </a:extLst>
          </p:cNvPr>
          <p:cNvSpPr/>
          <p:nvPr/>
        </p:nvSpPr>
        <p:spPr>
          <a:xfrm>
            <a:off x="0" y="4758552"/>
            <a:ext cx="6838188" cy="18497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 descr="Ufficio Scolastico Regionale per il Veneto">
            <a:extLst>
              <a:ext uri="{FF2B5EF4-FFF2-40B4-BE49-F238E27FC236}">
                <a16:creationId xmlns="" xmlns:a16="http://schemas.microsoft.com/office/drawing/2014/main" id="{649E80C0-8FB8-45C3-BDC2-1AAFD4E79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1" y="4957182"/>
            <a:ext cx="2250005" cy="11812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="" xmlns:a16="http://schemas.microsoft.com/office/drawing/2014/main" id="{F7CF2A84-70D6-440C-A3A5-808AB9FB3CD0}"/>
              </a:ext>
            </a:extLst>
          </p:cNvPr>
          <p:cNvSpPr txBox="1"/>
          <p:nvPr/>
        </p:nvSpPr>
        <p:spPr>
          <a:xfrm>
            <a:off x="2304596" y="5227953"/>
            <a:ext cx="4533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Evento regionale di diffusione</a:t>
            </a:r>
          </a:p>
          <a:p>
            <a:r>
              <a:rPr lang="it-IT" sz="22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30 marzo 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SIA ARGENTO/Anatomia di un cuore selvaggio | Sharing School">
            <a:extLst>
              <a:ext uri="{FF2B5EF4-FFF2-40B4-BE49-F238E27FC236}">
                <a16:creationId xmlns="" xmlns:a16="http://schemas.microsoft.com/office/drawing/2014/main" id="{A6C3C873-80DF-4D8F-A3FE-11BF642B71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alphaModFix amt="35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735" b="12218"/>
          <a:stretch/>
        </p:blipFill>
        <p:spPr bwMode="auto">
          <a:xfrm>
            <a:off x="-1" y="-30"/>
            <a:ext cx="12192000" cy="68559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ject 2">
            <a:extLst>
              <a:ext uri="{FF2B5EF4-FFF2-40B4-BE49-F238E27FC236}">
                <a16:creationId xmlns="" xmlns:a16="http://schemas.microsoft.com/office/drawing/2014/main" id="{7E37B9FA-D885-4F55-BD07-E87D9DFC799F}"/>
              </a:ext>
            </a:extLst>
          </p:cNvPr>
          <p:cNvSpPr txBox="1"/>
          <p:nvPr/>
        </p:nvSpPr>
        <p:spPr>
          <a:xfrm>
            <a:off x="643468" y="3320859"/>
            <a:ext cx="4666470" cy="2076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12700" marR="3683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kern="1200" spc="-5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 </a:t>
            </a:r>
            <a:r>
              <a:rPr lang="en-US" sz="4800" b="1" kern="1200" spc="-5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relazione</a:t>
            </a:r>
            <a:r>
              <a:rPr lang="en-US" sz="4800" b="1" kern="1200" spc="-5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e il </a:t>
            </a:r>
            <a:r>
              <a:rPr lang="en-US" sz="4800" b="1" kern="1200" spc="-5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diario</a:t>
            </a:r>
            <a:r>
              <a:rPr lang="en-US" sz="4800" b="1" kern="1200" spc="-5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di </a:t>
            </a:r>
            <a:r>
              <a:rPr lang="en-US" sz="4800" b="1" kern="1200" spc="-5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bordo</a:t>
            </a:r>
            <a:endParaRPr lang="en-US" sz="48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124" name="Freeform: Shape 134">
            <a:extLst>
              <a:ext uri="{FF2B5EF4-FFF2-40B4-BE49-F238E27FC236}">
                <a16:creationId xmlns="" xmlns:a16="http://schemas.microsoft.com/office/drawing/2014/main" id="{BCC55ACC-A2F6-403C-A3A4-D59B3734D4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="" xmlns:a16="http://schemas.microsoft.com/office/drawing/2014/main" id="{7D62C3B1-C90E-4278-8FCD-BD3B1412767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r="2254"/>
          <a:stretch/>
        </p:blipFill>
        <p:spPr>
          <a:xfrm>
            <a:off x="6021086" y="544804"/>
            <a:ext cx="6170914" cy="6313225"/>
          </a:xfrm>
          <a:custGeom>
            <a:avLst/>
            <a:gdLst/>
            <a:ahLst/>
            <a:cxnLst/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="" xmlns:p14="http://schemas.microsoft.com/office/powerpoint/2010/main" val="41192396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A9F529C3-C941-49FD-8C67-82F134F64B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20586029-32A0-47E5-9AEC-AE3ABA6B94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SELEZIONE CANDIDATI PER COMMISSARIO ESAMI DI STATO">
            <a:extLst>
              <a:ext uri="{FF2B5EF4-FFF2-40B4-BE49-F238E27FC236}">
                <a16:creationId xmlns="" xmlns:a16="http://schemas.microsoft.com/office/drawing/2014/main" id="{23162EF6-26AD-4329-8129-0E398585B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2667884"/>
            <a:ext cx="5294716" cy="15222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="" xmlns:a16="http://schemas.microsoft.com/office/drawing/2014/main" id="{8C730EAB-A532-4295-A302-FB4B90DB9F5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>
            <a:extLst>
              <a:ext uri="{FF2B5EF4-FFF2-40B4-BE49-F238E27FC236}">
                <a16:creationId xmlns="" xmlns:a16="http://schemas.microsoft.com/office/drawing/2014/main" id="{FAA4479F-60F8-4292-BA72-35A72FABB2C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53818" y="598744"/>
            <a:ext cx="5294715" cy="3309196"/>
          </a:xfrm>
          <a:prstGeom prst="rect">
            <a:avLst/>
          </a:prstGeom>
        </p:spPr>
      </p:pic>
      <p:sp>
        <p:nvSpPr>
          <p:cNvPr id="7" name="object 2">
            <a:extLst>
              <a:ext uri="{FF2B5EF4-FFF2-40B4-BE49-F238E27FC236}">
                <a16:creationId xmlns="" xmlns:a16="http://schemas.microsoft.com/office/drawing/2014/main" id="{2DB6FC34-5267-464F-9B21-4BC2E6DF8DCB}"/>
              </a:ext>
            </a:extLst>
          </p:cNvPr>
          <p:cNvSpPr txBox="1"/>
          <p:nvPr/>
        </p:nvSpPr>
        <p:spPr>
          <a:xfrm>
            <a:off x="6253818" y="4026624"/>
            <a:ext cx="5294714" cy="2076333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12700" marR="3683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kern="1200" spc="-5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Seconda</a:t>
            </a:r>
            <a:r>
              <a:rPr lang="en-US" sz="4800" b="1" kern="1200" spc="-5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800" b="1" kern="1200" spc="-5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prova</a:t>
            </a:r>
            <a:r>
              <a:rPr lang="en-US" sz="4800" b="1" kern="1200" spc="-5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800" b="1" kern="1200" spc="-5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pratica</a:t>
            </a:r>
            <a:endParaRPr lang="en-US" sz="4800" b="1" kern="1200" spc="-5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12700" marR="3683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kern="1200" spc="-5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colluquio</a:t>
            </a:r>
            <a:endParaRPr lang="en-US" sz="48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6725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6234BCC6-39B9-47D9-8BF8-C665401AE23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CF09AD76-508C-4833-9FCD-C63B01C655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5247" r="-2" b="15030"/>
          <a:stretch/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5" name="Immagine 4" descr="Immagine che contiene persona, interni&#10;&#10;Descrizione generata automaticamente">
            <a:extLst>
              <a:ext uri="{FF2B5EF4-FFF2-40B4-BE49-F238E27FC236}">
                <a16:creationId xmlns="" xmlns:a16="http://schemas.microsoft.com/office/drawing/2014/main" id="{41DF7A77-5ED9-45D5-8820-A29138EE89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58" r="-2" b="38555"/>
          <a:stretch/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12" name="Freeform: Shape 11">
            <a:extLst>
              <a:ext uri="{FF2B5EF4-FFF2-40B4-BE49-F238E27FC236}">
                <a16:creationId xmlns="" xmlns:a16="http://schemas.microsoft.com/office/drawing/2014/main" id="{72A9CE9D-DAC3-40AF-B504-78A64A909F9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="" xmlns:a16="http://schemas.microsoft.com/office/drawing/2014/main" id="{506D7452-6CDE-4381-86CE-07B2459383D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="" xmlns:a16="http://schemas.microsoft.com/office/drawing/2014/main" id="{A0A73967-40F5-44AF-98BF-C29CF7F881B3}"/>
              </a:ext>
            </a:extLst>
          </p:cNvPr>
          <p:cNvSpPr txBox="1"/>
          <p:nvPr/>
        </p:nvSpPr>
        <p:spPr>
          <a:xfrm>
            <a:off x="438912" y="1524659"/>
            <a:ext cx="5019074" cy="2774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marR="3683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kern="1200" spc="-5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Apprendimenti</a:t>
            </a:r>
            <a:r>
              <a:rPr lang="en-US" sz="5400" b="1" kern="1200" spc="-5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on the job</a:t>
            </a:r>
            <a:endParaRPr lang="en-US" sz="54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762DA937-8B55-4317-BD32-98D7AF30E39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76798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C52EE5A8-045B-4D39-8ED1-513334085EE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89098" y="4461119"/>
            <a:ext cx="501907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4598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="" xmlns:a16="http://schemas.microsoft.com/office/drawing/2014/main" id="{A8CCCB6D-5162-4AAE-A5E3-3AC55410DBC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0BCD8C04-CC7B-40EF-82EB-E9821F79BB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70" y="2458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Audit Advantage: Teamwork | CareersinAudit.com">
            <a:extLst>
              <a:ext uri="{FF2B5EF4-FFF2-40B4-BE49-F238E27FC236}">
                <a16:creationId xmlns="" xmlns:a16="http://schemas.microsoft.com/office/drawing/2014/main" id="{2E2D58F1-84DC-4FF7-B5E9-58CD1526AB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alphaModFix am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729" r="11269"/>
          <a:stretch/>
        </p:blipFill>
        <p:spPr bwMode="auto">
          <a:xfrm>
            <a:off x="-170" y="10"/>
            <a:ext cx="8450317" cy="68579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ject 2">
            <a:extLst>
              <a:ext uri="{FF2B5EF4-FFF2-40B4-BE49-F238E27FC236}">
                <a16:creationId xmlns="" xmlns:a16="http://schemas.microsoft.com/office/drawing/2014/main" id="{A0A73967-40F5-44AF-98BF-C29CF7F881B3}"/>
              </a:ext>
            </a:extLst>
          </p:cNvPr>
          <p:cNvSpPr txBox="1"/>
          <p:nvPr/>
        </p:nvSpPr>
        <p:spPr>
          <a:xfrm>
            <a:off x="338668" y="4862286"/>
            <a:ext cx="4620584" cy="15239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marR="3683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spc="-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Apprendimenti</a:t>
            </a:r>
            <a:r>
              <a:rPr lang="en-US" sz="4400" b="1" kern="1200" spc="-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on the job</a:t>
            </a:r>
            <a:endParaRPr lang="en-US" sz="44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="" xmlns:a16="http://schemas.microsoft.com/office/drawing/2014/main" id="{50917E98-CE89-4BD7-A981-78DC5BA1FA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212" r="3961"/>
          <a:stretch/>
        </p:blipFill>
        <p:spPr>
          <a:xfrm>
            <a:off x="6225997" y="-2458"/>
            <a:ext cx="5962785" cy="685800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="" xmlns:p14="http://schemas.microsoft.com/office/powerpoint/2010/main" val="190545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="" xmlns:a16="http://schemas.microsoft.com/office/drawing/2014/main" id="{63F5877B-98C7-49DD-83AB-0F6F57CB65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Corsi di Saldatura Ragusa | ItaForma">
            <a:extLst>
              <a:ext uri="{FF2B5EF4-FFF2-40B4-BE49-F238E27FC236}">
                <a16:creationId xmlns="" xmlns:a16="http://schemas.microsoft.com/office/drawing/2014/main" id="{47DBFC77-3888-46B9-85A5-5FCAB4FF38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748" r="14454"/>
          <a:stretch/>
        </p:blipFill>
        <p:spPr bwMode="auto">
          <a:xfrm>
            <a:off x="7364078" y="-18"/>
            <a:ext cx="4827922" cy="6857999"/>
          </a:xfrm>
          <a:custGeom>
            <a:avLst/>
            <a:gdLst/>
            <a:ahLst/>
            <a:cxnLst/>
            <a:rect l="l" t="t" r="r" b="b"/>
            <a:pathLst>
              <a:path w="4827922" h="6858000">
                <a:moveTo>
                  <a:pt x="4441" y="0"/>
                </a:moveTo>
                <a:lnTo>
                  <a:pt x="4827922" y="0"/>
                </a:lnTo>
                <a:lnTo>
                  <a:pt x="4827922" y="6858000"/>
                </a:lnTo>
                <a:lnTo>
                  <a:pt x="0" y="6858000"/>
                </a:lnTo>
                <a:lnTo>
                  <a:pt x="106674" y="6638378"/>
                </a:lnTo>
                <a:cubicBezTo>
                  <a:pt x="530028" y="5720938"/>
                  <a:pt x="777229" y="4614948"/>
                  <a:pt x="777229" y="3424428"/>
                </a:cubicBezTo>
                <a:cubicBezTo>
                  <a:pt x="777229" y="2233909"/>
                  <a:pt x="530028" y="1127919"/>
                  <a:pt x="106674" y="210478"/>
                </a:cubicBezTo>
                <a:close/>
              </a:path>
            </a:pathLst>
          </a:cu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Offerta di LavoroSaldatori a filo.Venezia OFFERTA CHIUSA">
            <a:extLst>
              <a:ext uri="{FF2B5EF4-FFF2-40B4-BE49-F238E27FC236}">
                <a16:creationId xmlns="" xmlns:a16="http://schemas.microsoft.com/office/drawing/2014/main" id="{4E52815C-0E41-4EDF-A087-35782BA7A1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409" r="12175"/>
          <a:stretch/>
        </p:blipFill>
        <p:spPr bwMode="auto">
          <a:xfrm>
            <a:off x="3119360" y="18"/>
            <a:ext cx="4966290" cy="6857999"/>
          </a:xfrm>
          <a:custGeom>
            <a:avLst/>
            <a:gdLst/>
            <a:ahLst/>
            <a:cxnLst/>
            <a:rect l="l" t="t" r="r" b="b"/>
            <a:pathLst>
              <a:path w="4966290" h="6857999">
                <a:moveTo>
                  <a:pt x="0" y="0"/>
                </a:moveTo>
                <a:lnTo>
                  <a:pt x="4188230" y="0"/>
                </a:lnTo>
                <a:lnTo>
                  <a:pt x="4295735" y="210478"/>
                </a:lnTo>
                <a:cubicBezTo>
                  <a:pt x="4719089" y="1127919"/>
                  <a:pt x="4966290" y="2233909"/>
                  <a:pt x="4966290" y="3424428"/>
                </a:cubicBezTo>
                <a:cubicBezTo>
                  <a:pt x="4966290" y="4614948"/>
                  <a:pt x="4719089" y="5720938"/>
                  <a:pt x="4295735" y="6638378"/>
                </a:cubicBezTo>
                <a:lnTo>
                  <a:pt x="4183560" y="6857999"/>
                </a:lnTo>
                <a:lnTo>
                  <a:pt x="53039" y="6857999"/>
                </a:lnTo>
                <a:lnTo>
                  <a:pt x="132047" y="6695338"/>
                </a:lnTo>
                <a:cubicBezTo>
                  <a:pt x="555401" y="5777898"/>
                  <a:pt x="802602" y="4671908"/>
                  <a:pt x="802602" y="3481388"/>
                </a:cubicBezTo>
                <a:cubicBezTo>
                  <a:pt x="802602" y="2191659"/>
                  <a:pt x="512484" y="1001134"/>
                  <a:pt x="22579" y="4206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7" name="Freeform: Shape 76">
            <a:extLst>
              <a:ext uri="{FF2B5EF4-FFF2-40B4-BE49-F238E27FC236}">
                <a16:creationId xmlns="" xmlns:a16="http://schemas.microsoft.com/office/drawing/2014/main" id="{4EA91930-66BC-4C41-B4F5-C31EB216F6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3945815" cy="6858000"/>
          </a:xfrm>
          <a:custGeom>
            <a:avLst/>
            <a:gdLst>
              <a:gd name="connsiteX0" fmla="*/ 0 w 3945815"/>
              <a:gd name="connsiteY0" fmla="*/ 0 h 6858000"/>
              <a:gd name="connsiteX1" fmla="*/ 3138662 w 3945815"/>
              <a:gd name="connsiteY1" fmla="*/ 0 h 6858000"/>
              <a:gd name="connsiteX2" fmla="*/ 3275260 w 3945815"/>
              <a:gd name="connsiteY2" fmla="*/ 267438 h 6858000"/>
              <a:gd name="connsiteX3" fmla="*/ 3945815 w 3945815"/>
              <a:gd name="connsiteY3" fmla="*/ 3481388 h 6858000"/>
              <a:gd name="connsiteX4" fmla="*/ 3275260 w 3945815"/>
              <a:gd name="connsiteY4" fmla="*/ 6695338 h 6858000"/>
              <a:gd name="connsiteX5" fmla="*/ 3192177 w 3945815"/>
              <a:gd name="connsiteY5" fmla="*/ 6858000 h 6858000"/>
              <a:gd name="connsiteX6" fmla="*/ 0 w 394581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5815" h="6858000">
                <a:moveTo>
                  <a:pt x="0" y="0"/>
                </a:moveTo>
                <a:lnTo>
                  <a:pt x="3138662" y="0"/>
                </a:lnTo>
                <a:lnTo>
                  <a:pt x="3275260" y="267438"/>
                </a:lnTo>
                <a:cubicBezTo>
                  <a:pt x="3698614" y="1184879"/>
                  <a:pt x="3945815" y="2290869"/>
                  <a:pt x="3945815" y="3481388"/>
                </a:cubicBezTo>
                <a:cubicBezTo>
                  <a:pt x="3945815" y="4671908"/>
                  <a:pt x="3698614" y="5777898"/>
                  <a:pt x="3275260" y="6695338"/>
                </a:cubicBezTo>
                <a:lnTo>
                  <a:pt x="319217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79" name="Freeform: Shape 78">
            <a:extLst>
              <a:ext uri="{FF2B5EF4-FFF2-40B4-BE49-F238E27FC236}">
                <a16:creationId xmlns="" xmlns:a16="http://schemas.microsoft.com/office/drawing/2014/main" id="{6313CF8F-B436-401E-9575-DE0F8E8B5B1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3936670" cy="6858000"/>
          </a:xfrm>
          <a:custGeom>
            <a:avLst/>
            <a:gdLst>
              <a:gd name="connsiteX0" fmla="*/ 0 w 3936670"/>
              <a:gd name="connsiteY0" fmla="*/ 0 h 6858000"/>
              <a:gd name="connsiteX1" fmla="*/ 3129517 w 3936670"/>
              <a:gd name="connsiteY1" fmla="*/ 0 h 6858000"/>
              <a:gd name="connsiteX2" fmla="*/ 3266115 w 3936670"/>
              <a:gd name="connsiteY2" fmla="*/ 267438 h 6858000"/>
              <a:gd name="connsiteX3" fmla="*/ 3936670 w 3936670"/>
              <a:gd name="connsiteY3" fmla="*/ 3481388 h 6858000"/>
              <a:gd name="connsiteX4" fmla="*/ 3266115 w 3936670"/>
              <a:gd name="connsiteY4" fmla="*/ 6695338 h 6858000"/>
              <a:gd name="connsiteX5" fmla="*/ 3183032 w 3936670"/>
              <a:gd name="connsiteY5" fmla="*/ 6858000 h 6858000"/>
              <a:gd name="connsiteX6" fmla="*/ 0 w 39366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670" h="6858000">
                <a:moveTo>
                  <a:pt x="0" y="0"/>
                </a:moveTo>
                <a:lnTo>
                  <a:pt x="3129517" y="0"/>
                </a:lnTo>
                <a:lnTo>
                  <a:pt x="3266115" y="267438"/>
                </a:lnTo>
                <a:cubicBezTo>
                  <a:pt x="3689469" y="1184879"/>
                  <a:pt x="3936670" y="2290869"/>
                  <a:pt x="3936670" y="3481388"/>
                </a:cubicBezTo>
                <a:cubicBezTo>
                  <a:pt x="3936670" y="4671908"/>
                  <a:pt x="3689469" y="5777898"/>
                  <a:pt x="3266115" y="6695338"/>
                </a:cubicBezTo>
                <a:lnTo>
                  <a:pt x="3183032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2A38CFE9-C30A-4551-ACCB-D5808FBC39C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016867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67EF550F-47CE-4FB2-9DAC-12AD835C833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38912" y="2089941"/>
            <a:ext cx="2834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="" xmlns:a16="http://schemas.microsoft.com/office/drawing/2014/main" id="{7B89B807-D545-4BD7-B405-D41A7B683181}"/>
              </a:ext>
            </a:extLst>
          </p:cNvPr>
          <p:cNvSpPr txBox="1"/>
          <p:nvPr/>
        </p:nvSpPr>
        <p:spPr>
          <a:xfrm>
            <a:off x="376884" y="2156577"/>
            <a:ext cx="2804504" cy="13357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it-IT"/>
            </a:defPPr>
            <a:lvl1pPr marL="12700" marR="3683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 sz="4400" b="1" spc="-5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Gap </a:t>
            </a:r>
            <a:r>
              <a:rPr lang="en-US" dirty="0" err="1">
                <a:solidFill>
                  <a:schemeClr val="tx1"/>
                </a:solidFill>
              </a:rPr>
              <a:t>tecnologico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2058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E559D998-AB6C-46E1-B394-118E9A1E2D6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Curriculum Europass Word: modello e istruzioni">
            <a:extLst>
              <a:ext uri="{FF2B5EF4-FFF2-40B4-BE49-F238E27FC236}">
                <a16:creationId xmlns="" xmlns:a16="http://schemas.microsoft.com/office/drawing/2014/main" id="{5221C3EE-2DFB-4455-9418-24C7E89C54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306" r="-1" b="-1"/>
          <a:stretch/>
        </p:blipFill>
        <p:spPr bwMode="auto">
          <a:xfrm>
            <a:off x="20" y="1"/>
            <a:ext cx="12191980" cy="6721475"/>
          </a:xfrm>
          <a:custGeom>
            <a:avLst/>
            <a:gdLst/>
            <a:ahLst/>
            <a:cxnLst/>
            <a:rect l="l" t="t" r="r" b="b"/>
            <a:pathLst>
              <a:path w="12192000" h="6721475">
                <a:moveTo>
                  <a:pt x="4721175" y="5742856"/>
                </a:moveTo>
                <a:lnTo>
                  <a:pt x="4722110" y="5743067"/>
                </a:lnTo>
                <a:cubicBezTo>
                  <a:pt x="4721144" y="5743709"/>
                  <a:pt x="4718265" y="5744315"/>
                  <a:pt x="4717201" y="574433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34942"/>
                </a:lnTo>
                <a:lnTo>
                  <a:pt x="12192000" y="2274073"/>
                </a:lnTo>
                <a:lnTo>
                  <a:pt x="12192000" y="6586253"/>
                </a:lnTo>
                <a:lnTo>
                  <a:pt x="12140861" y="6605451"/>
                </a:lnTo>
                <a:cubicBezTo>
                  <a:pt x="12126657" y="6607665"/>
                  <a:pt x="12093590" y="6662867"/>
                  <a:pt x="12080162" y="6661300"/>
                </a:cubicBezTo>
                <a:cubicBezTo>
                  <a:pt x="11978189" y="6685453"/>
                  <a:pt x="11967362" y="6708506"/>
                  <a:pt x="11917886" y="6696520"/>
                </a:cubicBezTo>
                <a:cubicBezTo>
                  <a:pt x="11872780" y="6694805"/>
                  <a:pt x="11928862" y="6731720"/>
                  <a:pt x="11894611" y="6718680"/>
                </a:cubicBezTo>
                <a:cubicBezTo>
                  <a:pt x="11860360" y="6705640"/>
                  <a:pt x="11736092" y="6642174"/>
                  <a:pt x="11712380" y="6618279"/>
                </a:cubicBezTo>
                <a:cubicBezTo>
                  <a:pt x="11688668" y="6594384"/>
                  <a:pt x="11627913" y="6617875"/>
                  <a:pt x="11585367" y="6575313"/>
                </a:cubicBezTo>
                <a:lnTo>
                  <a:pt x="11516471" y="6498621"/>
                </a:lnTo>
                <a:cubicBezTo>
                  <a:pt x="11468275" y="6496789"/>
                  <a:pt x="11507336" y="6461535"/>
                  <a:pt x="11462693" y="6445069"/>
                </a:cubicBezTo>
                <a:cubicBezTo>
                  <a:pt x="11417568" y="6443442"/>
                  <a:pt x="11408022" y="6391555"/>
                  <a:pt x="11369713" y="6383596"/>
                </a:cubicBezTo>
                <a:cubicBezTo>
                  <a:pt x="11354318" y="6389646"/>
                  <a:pt x="11288329" y="6334752"/>
                  <a:pt x="11273970" y="6323928"/>
                </a:cubicBezTo>
                <a:cubicBezTo>
                  <a:pt x="11231914" y="6325320"/>
                  <a:pt x="11221974" y="6315486"/>
                  <a:pt x="11195085" y="6302909"/>
                </a:cubicBezTo>
                <a:cubicBezTo>
                  <a:pt x="11164087" y="6332691"/>
                  <a:pt x="11171650" y="6306732"/>
                  <a:pt x="11143409" y="6303556"/>
                </a:cubicBezTo>
                <a:cubicBezTo>
                  <a:pt x="11125907" y="6299917"/>
                  <a:pt x="11102604" y="6295777"/>
                  <a:pt x="11085936" y="6294307"/>
                </a:cubicBezTo>
                <a:cubicBezTo>
                  <a:pt x="11057494" y="6294603"/>
                  <a:pt x="11029907" y="6276438"/>
                  <a:pt x="11030954" y="6291426"/>
                </a:cubicBezTo>
                <a:cubicBezTo>
                  <a:pt x="11007785" y="6293943"/>
                  <a:pt x="10982006" y="6298120"/>
                  <a:pt x="10951061" y="6296182"/>
                </a:cubicBezTo>
                <a:cubicBezTo>
                  <a:pt x="10885366" y="6259348"/>
                  <a:pt x="10915289" y="6295910"/>
                  <a:pt x="10857722" y="6283099"/>
                </a:cubicBezTo>
                <a:cubicBezTo>
                  <a:pt x="10806647" y="6270732"/>
                  <a:pt x="10707076" y="6237654"/>
                  <a:pt x="10644617" y="6221981"/>
                </a:cubicBezTo>
                <a:cubicBezTo>
                  <a:pt x="10616447" y="6217166"/>
                  <a:pt x="10558604" y="6206555"/>
                  <a:pt x="10519278" y="6201735"/>
                </a:cubicBezTo>
                <a:cubicBezTo>
                  <a:pt x="10495462" y="6203254"/>
                  <a:pt x="10473831" y="6189810"/>
                  <a:pt x="10445982" y="6199677"/>
                </a:cubicBezTo>
                <a:cubicBezTo>
                  <a:pt x="10436537" y="6203715"/>
                  <a:pt x="10409282" y="6202908"/>
                  <a:pt x="10383866" y="6195830"/>
                </a:cubicBezTo>
                <a:cubicBezTo>
                  <a:pt x="10374828" y="6204037"/>
                  <a:pt x="10347865" y="6195374"/>
                  <a:pt x="10336853" y="6195219"/>
                </a:cubicBezTo>
                <a:cubicBezTo>
                  <a:pt x="10323587" y="6201929"/>
                  <a:pt x="10274742" y="6192863"/>
                  <a:pt x="10261099" y="6185468"/>
                </a:cubicBezTo>
                <a:lnTo>
                  <a:pt x="10126498" y="6173953"/>
                </a:lnTo>
                <a:lnTo>
                  <a:pt x="10082167" y="6171858"/>
                </a:lnTo>
                <a:cubicBezTo>
                  <a:pt x="10074568" y="6173927"/>
                  <a:pt x="10046861" y="6172599"/>
                  <a:pt x="10039238" y="6173522"/>
                </a:cubicBezTo>
                <a:cubicBezTo>
                  <a:pt x="9998459" y="6163421"/>
                  <a:pt x="9984395" y="6162931"/>
                  <a:pt x="9960017" y="6158007"/>
                </a:cubicBezTo>
                <a:cubicBezTo>
                  <a:pt x="9918981" y="6157865"/>
                  <a:pt x="9888742" y="6161064"/>
                  <a:pt x="9847790" y="6151239"/>
                </a:cubicBezTo>
                <a:lnTo>
                  <a:pt x="9728307" y="6131032"/>
                </a:lnTo>
                <a:cubicBezTo>
                  <a:pt x="9675057" y="6140618"/>
                  <a:pt x="9602036" y="6132224"/>
                  <a:pt x="9584505" y="6119612"/>
                </a:cubicBezTo>
                <a:cubicBezTo>
                  <a:pt x="9518953" y="6105336"/>
                  <a:pt x="9415430" y="6079210"/>
                  <a:pt x="9343050" y="6073910"/>
                </a:cubicBezTo>
                <a:lnTo>
                  <a:pt x="9231368" y="6022005"/>
                </a:lnTo>
                <a:lnTo>
                  <a:pt x="9194808" y="6011926"/>
                </a:lnTo>
                <a:lnTo>
                  <a:pt x="9189244" y="6002687"/>
                </a:lnTo>
                <a:lnTo>
                  <a:pt x="9151230" y="5991485"/>
                </a:lnTo>
                <a:lnTo>
                  <a:pt x="9150208" y="5992550"/>
                </a:lnTo>
                <a:cubicBezTo>
                  <a:pt x="9147046" y="5994681"/>
                  <a:pt x="9143082" y="5995773"/>
                  <a:pt x="9137316" y="5994719"/>
                </a:cubicBezTo>
                <a:cubicBezTo>
                  <a:pt x="9138863" y="6014203"/>
                  <a:pt x="9130953" y="6000914"/>
                  <a:pt x="9113810" y="5996085"/>
                </a:cubicBezTo>
                <a:cubicBezTo>
                  <a:pt x="9112389" y="6025268"/>
                  <a:pt x="9068115" y="5990834"/>
                  <a:pt x="9053451" y="6004399"/>
                </a:cubicBezTo>
                <a:lnTo>
                  <a:pt x="9005484" y="6001114"/>
                </a:lnTo>
                <a:lnTo>
                  <a:pt x="9005199" y="6001354"/>
                </a:lnTo>
                <a:cubicBezTo>
                  <a:pt x="9003144" y="6001574"/>
                  <a:pt x="9000325" y="6001246"/>
                  <a:pt x="8996230" y="6000143"/>
                </a:cubicBezTo>
                <a:lnTo>
                  <a:pt x="8990392" y="5998082"/>
                </a:lnTo>
                <a:lnTo>
                  <a:pt x="8974335" y="5994856"/>
                </a:lnTo>
                <a:lnTo>
                  <a:pt x="8968009" y="5995556"/>
                </a:lnTo>
                <a:lnTo>
                  <a:pt x="8963046" y="5997781"/>
                </a:lnTo>
                <a:cubicBezTo>
                  <a:pt x="8954691" y="5989830"/>
                  <a:pt x="8955518" y="5980882"/>
                  <a:pt x="8928986" y="6000969"/>
                </a:cubicBezTo>
                <a:cubicBezTo>
                  <a:pt x="8898032" y="5999949"/>
                  <a:pt x="8789301" y="5985294"/>
                  <a:pt x="8752442" y="5981737"/>
                </a:cubicBezTo>
                <a:cubicBezTo>
                  <a:pt x="8719820" y="5971017"/>
                  <a:pt x="8748195" y="5984678"/>
                  <a:pt x="8707845" y="5979636"/>
                </a:cubicBezTo>
                <a:cubicBezTo>
                  <a:pt x="8671607" y="5960101"/>
                  <a:pt x="8639143" y="5976541"/>
                  <a:pt x="8596069" y="5971064"/>
                </a:cubicBezTo>
                <a:lnTo>
                  <a:pt x="8525228" y="5985906"/>
                </a:lnTo>
                <a:lnTo>
                  <a:pt x="8510981" y="5979991"/>
                </a:lnTo>
                <a:lnTo>
                  <a:pt x="8506165" y="5976990"/>
                </a:lnTo>
                <a:cubicBezTo>
                  <a:pt x="8502647" y="5975213"/>
                  <a:pt x="8500046" y="5974402"/>
                  <a:pt x="8497966" y="5974252"/>
                </a:cubicBezTo>
                <a:lnTo>
                  <a:pt x="8497592" y="5974431"/>
                </a:lnTo>
                <a:lnTo>
                  <a:pt x="8490247" y="5971381"/>
                </a:lnTo>
                <a:lnTo>
                  <a:pt x="8367180" y="5957339"/>
                </a:lnTo>
                <a:cubicBezTo>
                  <a:pt x="8362022" y="5955314"/>
                  <a:pt x="8357731" y="5955662"/>
                  <a:pt x="8353797" y="5957145"/>
                </a:cubicBezTo>
                <a:lnTo>
                  <a:pt x="8352370" y="5957985"/>
                </a:lnTo>
                <a:lnTo>
                  <a:pt x="8320102" y="5940567"/>
                </a:lnTo>
                <a:lnTo>
                  <a:pt x="8314430" y="5940241"/>
                </a:lnTo>
                <a:lnTo>
                  <a:pt x="8295171" y="5926346"/>
                </a:lnTo>
                <a:lnTo>
                  <a:pt x="8284274" y="5920523"/>
                </a:lnTo>
                <a:lnTo>
                  <a:pt x="8283147" y="5916080"/>
                </a:lnTo>
                <a:cubicBezTo>
                  <a:pt x="8280843" y="5912835"/>
                  <a:pt x="8276149" y="5910187"/>
                  <a:pt x="8266073" y="5908905"/>
                </a:cubicBezTo>
                <a:lnTo>
                  <a:pt x="8263374" y="5909135"/>
                </a:lnTo>
                <a:lnTo>
                  <a:pt x="8252031" y="5899292"/>
                </a:lnTo>
                <a:cubicBezTo>
                  <a:pt x="8248857" y="5895442"/>
                  <a:pt x="8246645" y="5891160"/>
                  <a:pt x="8245832" y="5886300"/>
                </a:cubicBezTo>
                <a:cubicBezTo>
                  <a:pt x="8181825" y="5889207"/>
                  <a:pt x="8147128" y="5855085"/>
                  <a:pt x="8090269" y="5840139"/>
                </a:cubicBezTo>
                <a:cubicBezTo>
                  <a:pt x="8025465" y="5816997"/>
                  <a:pt x="7967068" y="5795761"/>
                  <a:pt x="7905405" y="5798166"/>
                </a:cubicBezTo>
                <a:cubicBezTo>
                  <a:pt x="7835117" y="5783254"/>
                  <a:pt x="7780963" y="5781023"/>
                  <a:pt x="7718742" y="5772451"/>
                </a:cubicBezTo>
                <a:lnTo>
                  <a:pt x="7614344" y="5775922"/>
                </a:lnTo>
                <a:lnTo>
                  <a:pt x="7527540" y="5770094"/>
                </a:lnTo>
                <a:lnTo>
                  <a:pt x="7519568" y="5767541"/>
                </a:lnTo>
                <a:cubicBezTo>
                  <a:pt x="7513990" y="5766202"/>
                  <a:pt x="7510170" y="5765852"/>
                  <a:pt x="7507409" y="5766206"/>
                </a:cubicBezTo>
                <a:lnTo>
                  <a:pt x="7507037" y="5766533"/>
                </a:lnTo>
                <a:lnTo>
                  <a:pt x="7495792" y="5764581"/>
                </a:lnTo>
                <a:cubicBezTo>
                  <a:pt x="7476983" y="5760463"/>
                  <a:pt x="7422525" y="5777879"/>
                  <a:pt x="7405388" y="5772686"/>
                </a:cubicBezTo>
                <a:cubicBezTo>
                  <a:pt x="7374786" y="5775636"/>
                  <a:pt x="7333987" y="5776741"/>
                  <a:pt x="7312177" y="5782281"/>
                </a:cubicBezTo>
                <a:lnTo>
                  <a:pt x="7310850" y="5783723"/>
                </a:lnTo>
                <a:lnTo>
                  <a:pt x="7218557" y="5758474"/>
                </a:lnTo>
                <a:lnTo>
                  <a:pt x="7201099" y="5753924"/>
                </a:lnTo>
                <a:lnTo>
                  <a:pt x="7197001" y="5748566"/>
                </a:lnTo>
                <a:cubicBezTo>
                  <a:pt x="7192109" y="5745043"/>
                  <a:pt x="7184503" y="5742904"/>
                  <a:pt x="7170805" y="5743918"/>
                </a:cubicBezTo>
                <a:lnTo>
                  <a:pt x="7096985" y="5731690"/>
                </a:lnTo>
                <a:cubicBezTo>
                  <a:pt x="7061145" y="5730712"/>
                  <a:pt x="7050186" y="5729735"/>
                  <a:pt x="7018493" y="5732064"/>
                </a:cubicBezTo>
                <a:cubicBezTo>
                  <a:pt x="6937525" y="5721126"/>
                  <a:pt x="6943642" y="5696960"/>
                  <a:pt x="6904143" y="5702558"/>
                </a:cubicBezTo>
                <a:cubicBezTo>
                  <a:pt x="6871919" y="5707766"/>
                  <a:pt x="6787986" y="5688692"/>
                  <a:pt x="6708219" y="5674603"/>
                </a:cubicBezTo>
                <a:cubicBezTo>
                  <a:pt x="6649103" y="5665148"/>
                  <a:pt x="6628103" y="5651047"/>
                  <a:pt x="6549452" y="5645827"/>
                </a:cubicBezTo>
                <a:cubicBezTo>
                  <a:pt x="6472151" y="5601737"/>
                  <a:pt x="6409693" y="5625460"/>
                  <a:pt x="6317557" y="5599027"/>
                </a:cubicBezTo>
                <a:cubicBezTo>
                  <a:pt x="6297548" y="5583505"/>
                  <a:pt x="6209289" y="5600698"/>
                  <a:pt x="6168671" y="5596940"/>
                </a:cubicBezTo>
                <a:cubicBezTo>
                  <a:pt x="6128053" y="5593182"/>
                  <a:pt x="6090537" y="5579634"/>
                  <a:pt x="6073845" y="5576478"/>
                </a:cubicBezTo>
                <a:lnTo>
                  <a:pt x="6068527" y="5578015"/>
                </a:lnTo>
                <a:lnTo>
                  <a:pt x="6048635" y="5577332"/>
                </a:lnTo>
                <a:lnTo>
                  <a:pt x="6041280" y="5585681"/>
                </a:lnTo>
                <a:lnTo>
                  <a:pt x="6010089" y="5590774"/>
                </a:lnTo>
                <a:cubicBezTo>
                  <a:pt x="5998678" y="5591361"/>
                  <a:pt x="5970125" y="5590448"/>
                  <a:pt x="5957374" y="5587130"/>
                </a:cubicBezTo>
                <a:lnTo>
                  <a:pt x="5758917" y="5571438"/>
                </a:lnTo>
                <a:lnTo>
                  <a:pt x="5626958" y="5570415"/>
                </a:lnTo>
                <a:lnTo>
                  <a:pt x="5470904" y="5584435"/>
                </a:lnTo>
                <a:cubicBezTo>
                  <a:pt x="5478132" y="5597463"/>
                  <a:pt x="5439008" y="5583397"/>
                  <a:pt x="5432758" y="5595688"/>
                </a:cubicBezTo>
                <a:cubicBezTo>
                  <a:pt x="5429367" y="5605720"/>
                  <a:pt x="5391826" y="5610404"/>
                  <a:pt x="5381665" y="5613390"/>
                </a:cubicBezTo>
                <a:lnTo>
                  <a:pt x="5261761" y="5633807"/>
                </a:lnTo>
                <a:cubicBezTo>
                  <a:pt x="5251596" y="5633991"/>
                  <a:pt x="5230549" y="5642301"/>
                  <a:pt x="5222961" y="5644931"/>
                </a:cubicBezTo>
                <a:lnTo>
                  <a:pt x="5174658" y="5647921"/>
                </a:lnTo>
                <a:lnTo>
                  <a:pt x="5156553" y="5655144"/>
                </a:lnTo>
                <a:lnTo>
                  <a:pt x="5142596" y="5658544"/>
                </a:lnTo>
                <a:lnTo>
                  <a:pt x="5139595" y="5660645"/>
                </a:lnTo>
                <a:cubicBezTo>
                  <a:pt x="5133875" y="5664685"/>
                  <a:pt x="5128077" y="5668496"/>
                  <a:pt x="5121657" y="5671498"/>
                </a:cubicBezTo>
                <a:cubicBezTo>
                  <a:pt x="5108318" y="5642879"/>
                  <a:pt x="5064854" y="5692315"/>
                  <a:pt x="5065789" y="5664927"/>
                </a:cubicBezTo>
                <a:cubicBezTo>
                  <a:pt x="5028194" y="5676443"/>
                  <a:pt x="5038945" y="5647354"/>
                  <a:pt x="5011512" y="5681308"/>
                </a:cubicBezTo>
                <a:cubicBezTo>
                  <a:pt x="4937025" y="5680925"/>
                  <a:pt x="4916355" y="5667918"/>
                  <a:pt x="4840439" y="5705325"/>
                </a:cubicBezTo>
                <a:cubicBezTo>
                  <a:pt x="4806741" y="5721967"/>
                  <a:pt x="4784108" y="5733113"/>
                  <a:pt x="4762445" y="5733093"/>
                </a:cubicBezTo>
                <a:cubicBezTo>
                  <a:pt x="4741324" y="5737594"/>
                  <a:pt x="4729483" y="5740416"/>
                  <a:pt x="4723183" y="5742108"/>
                </a:cubicBezTo>
                <a:lnTo>
                  <a:pt x="4721175" y="5742856"/>
                </a:lnTo>
                <a:lnTo>
                  <a:pt x="4715526" y="5741581"/>
                </a:lnTo>
                <a:cubicBezTo>
                  <a:pt x="4680149" y="5748537"/>
                  <a:pt x="4524746" y="5749345"/>
                  <a:pt x="4515811" y="5751483"/>
                </a:cubicBezTo>
                <a:cubicBezTo>
                  <a:pt x="4457821" y="5764595"/>
                  <a:pt x="4462660" y="5765336"/>
                  <a:pt x="4428540" y="5762134"/>
                </a:cubicBezTo>
                <a:cubicBezTo>
                  <a:pt x="4423305" y="5758763"/>
                  <a:pt x="4368975" y="5765057"/>
                  <a:pt x="4362874" y="5763480"/>
                </a:cubicBezTo>
                <a:lnTo>
                  <a:pt x="4316963" y="5756865"/>
                </a:lnTo>
                <a:lnTo>
                  <a:pt x="4315109" y="5758206"/>
                </a:lnTo>
                <a:cubicBezTo>
                  <a:pt x="4306124" y="5761577"/>
                  <a:pt x="4299996" y="5761576"/>
                  <a:pt x="4295141" y="5760085"/>
                </a:cubicBezTo>
                <a:lnTo>
                  <a:pt x="4290061" y="5757168"/>
                </a:lnTo>
                <a:lnTo>
                  <a:pt x="4276140" y="5757414"/>
                </a:lnTo>
                <a:lnTo>
                  <a:pt x="4248115" y="5755090"/>
                </a:lnTo>
                <a:lnTo>
                  <a:pt x="4202048" y="5757885"/>
                </a:lnTo>
                <a:cubicBezTo>
                  <a:pt x="4201946" y="5758305"/>
                  <a:pt x="4201844" y="5758724"/>
                  <a:pt x="4201744" y="5759144"/>
                </a:cubicBezTo>
                <a:cubicBezTo>
                  <a:pt x="4200117" y="5761981"/>
                  <a:pt x="4197141" y="5764100"/>
                  <a:pt x="4191246" y="5764778"/>
                </a:cubicBezTo>
                <a:cubicBezTo>
                  <a:pt x="4204214" y="5782067"/>
                  <a:pt x="4161275" y="5780172"/>
                  <a:pt x="4142743" y="5780643"/>
                </a:cubicBezTo>
                <a:cubicBezTo>
                  <a:pt x="4124718" y="5787709"/>
                  <a:pt x="4099100" y="5801289"/>
                  <a:pt x="4083095" y="5807176"/>
                </a:cubicBezTo>
                <a:lnTo>
                  <a:pt x="4074544" y="5808011"/>
                </a:lnTo>
                <a:cubicBezTo>
                  <a:pt x="4074505" y="5808112"/>
                  <a:pt x="4074464" y="5808211"/>
                  <a:pt x="4074425" y="5808310"/>
                </a:cubicBezTo>
                <a:cubicBezTo>
                  <a:pt x="4072679" y="5809094"/>
                  <a:pt x="4069907" y="5809595"/>
                  <a:pt x="4065508" y="5809754"/>
                </a:cubicBezTo>
                <a:lnTo>
                  <a:pt x="4058952" y="5809536"/>
                </a:lnTo>
                <a:lnTo>
                  <a:pt x="4042362" y="5811157"/>
                </a:lnTo>
                <a:lnTo>
                  <a:pt x="4036994" y="5813591"/>
                </a:lnTo>
                <a:lnTo>
                  <a:pt x="4035361" y="5817258"/>
                </a:lnTo>
                <a:lnTo>
                  <a:pt x="4033776" y="5817023"/>
                </a:lnTo>
                <a:cubicBezTo>
                  <a:pt x="4021425" y="5812159"/>
                  <a:pt x="4016875" y="5803783"/>
                  <a:pt x="4004536" y="5829591"/>
                </a:cubicBezTo>
                <a:cubicBezTo>
                  <a:pt x="3976668" y="5822526"/>
                  <a:pt x="3972978" y="5837855"/>
                  <a:pt x="3936844" y="5847048"/>
                </a:cubicBezTo>
                <a:cubicBezTo>
                  <a:pt x="3920507" y="5839324"/>
                  <a:pt x="3908536" y="5844013"/>
                  <a:pt x="3897273" y="5852703"/>
                </a:cubicBezTo>
                <a:cubicBezTo>
                  <a:pt x="3861093" y="5852207"/>
                  <a:pt x="3829629" y="5866077"/>
                  <a:pt x="3789758" y="5872941"/>
                </a:cubicBezTo>
                <a:cubicBezTo>
                  <a:pt x="3741008" y="5887647"/>
                  <a:pt x="3725130" y="5889624"/>
                  <a:pt x="3682511" y="5896864"/>
                </a:cubicBezTo>
                <a:lnTo>
                  <a:pt x="3610033" y="5929135"/>
                </a:lnTo>
                <a:lnTo>
                  <a:pt x="3603853" y="5927773"/>
                </a:lnTo>
                <a:cubicBezTo>
                  <a:pt x="3599581" y="5927154"/>
                  <a:pt x="3596727" y="5927154"/>
                  <a:pt x="3594734" y="5927609"/>
                </a:cubicBezTo>
                <a:lnTo>
                  <a:pt x="3594499" y="5927878"/>
                </a:lnTo>
                <a:lnTo>
                  <a:pt x="3585976" y="5927188"/>
                </a:lnTo>
                <a:cubicBezTo>
                  <a:pt x="3571624" y="5925397"/>
                  <a:pt x="3549390" y="5939596"/>
                  <a:pt x="3536133" y="5936887"/>
                </a:cubicBezTo>
                <a:cubicBezTo>
                  <a:pt x="3513941" y="5941183"/>
                  <a:pt x="3488623" y="5934918"/>
                  <a:pt x="3473221" y="5940548"/>
                </a:cubicBezTo>
                <a:lnTo>
                  <a:pt x="3400726" y="5952596"/>
                </a:lnTo>
                <a:lnTo>
                  <a:pt x="3375936" y="5941189"/>
                </a:lnTo>
                <a:lnTo>
                  <a:pt x="3348220" y="5944802"/>
                </a:lnTo>
                <a:cubicBezTo>
                  <a:pt x="3337207" y="5945475"/>
                  <a:pt x="3327055" y="5946237"/>
                  <a:pt x="3319640" y="5949737"/>
                </a:cubicBezTo>
                <a:lnTo>
                  <a:pt x="3248530" y="5968289"/>
                </a:lnTo>
                <a:lnTo>
                  <a:pt x="3210309" y="5954736"/>
                </a:lnTo>
                <a:cubicBezTo>
                  <a:pt x="3206089" y="5952812"/>
                  <a:pt x="3200153" y="5952268"/>
                  <a:pt x="3190376" y="5954857"/>
                </a:cubicBezTo>
                <a:lnTo>
                  <a:pt x="3188146" y="5956038"/>
                </a:lnTo>
                <a:cubicBezTo>
                  <a:pt x="3182626" y="5954058"/>
                  <a:pt x="3141857" y="5956624"/>
                  <a:pt x="3108597" y="5957358"/>
                </a:cubicBezTo>
                <a:cubicBezTo>
                  <a:pt x="3055969" y="5959784"/>
                  <a:pt x="3048941" y="5952417"/>
                  <a:pt x="2988585" y="5960444"/>
                </a:cubicBezTo>
                <a:cubicBezTo>
                  <a:pt x="2928854" y="5964632"/>
                  <a:pt x="2917952" y="5959591"/>
                  <a:pt x="2876541" y="5967961"/>
                </a:cubicBezTo>
                <a:lnTo>
                  <a:pt x="2626865" y="5968713"/>
                </a:lnTo>
                <a:cubicBezTo>
                  <a:pt x="2562349" y="5946800"/>
                  <a:pt x="2563423" y="5977398"/>
                  <a:pt x="2491423" y="5970428"/>
                </a:cubicBezTo>
                <a:cubicBezTo>
                  <a:pt x="2433092" y="6035904"/>
                  <a:pt x="2455710" y="5995425"/>
                  <a:pt x="2415618" y="6003657"/>
                </a:cubicBezTo>
                <a:lnTo>
                  <a:pt x="2290099" y="6001093"/>
                </a:lnTo>
                <a:cubicBezTo>
                  <a:pt x="2257058" y="5987464"/>
                  <a:pt x="2202459" y="6022632"/>
                  <a:pt x="2161715" y="6004244"/>
                </a:cubicBezTo>
                <a:cubicBezTo>
                  <a:pt x="2122715" y="6007244"/>
                  <a:pt x="2080451" y="6015292"/>
                  <a:pt x="2056090" y="6019086"/>
                </a:cubicBezTo>
                <a:cubicBezTo>
                  <a:pt x="2019829" y="6026050"/>
                  <a:pt x="1978840" y="6038739"/>
                  <a:pt x="1944154" y="6046026"/>
                </a:cubicBezTo>
                <a:cubicBezTo>
                  <a:pt x="1925868" y="6034021"/>
                  <a:pt x="1896028" y="6059125"/>
                  <a:pt x="1847969" y="6062810"/>
                </a:cubicBezTo>
                <a:cubicBezTo>
                  <a:pt x="1827978" y="6048913"/>
                  <a:pt x="1815571" y="6065486"/>
                  <a:pt x="1777084" y="6047209"/>
                </a:cubicBezTo>
                <a:cubicBezTo>
                  <a:pt x="1775440" y="6049158"/>
                  <a:pt x="1773398" y="6050977"/>
                  <a:pt x="1771026" y="6052610"/>
                </a:cubicBezTo>
                <a:cubicBezTo>
                  <a:pt x="1757252" y="6062088"/>
                  <a:pt x="1735529" y="6063344"/>
                  <a:pt x="1722510" y="6055412"/>
                </a:cubicBezTo>
                <a:cubicBezTo>
                  <a:pt x="1691780" y="6043382"/>
                  <a:pt x="1662322" y="6038247"/>
                  <a:pt x="1633942" y="6035716"/>
                </a:cubicBezTo>
                <a:lnTo>
                  <a:pt x="1586146" y="6045126"/>
                </a:lnTo>
                <a:cubicBezTo>
                  <a:pt x="1567949" y="6050358"/>
                  <a:pt x="1545901" y="6061305"/>
                  <a:pt x="1524749" y="6067115"/>
                </a:cubicBezTo>
                <a:cubicBezTo>
                  <a:pt x="1502587" y="6070337"/>
                  <a:pt x="1478014" y="6065935"/>
                  <a:pt x="1459243" y="6079986"/>
                </a:cubicBezTo>
                <a:cubicBezTo>
                  <a:pt x="1421475" y="6095139"/>
                  <a:pt x="1374525" y="6079162"/>
                  <a:pt x="1349458" y="6115647"/>
                </a:cubicBezTo>
                <a:cubicBezTo>
                  <a:pt x="1273277" y="6137331"/>
                  <a:pt x="1121513" y="6171202"/>
                  <a:pt x="1009213" y="6196169"/>
                </a:cubicBezTo>
                <a:cubicBezTo>
                  <a:pt x="939017" y="6208471"/>
                  <a:pt x="866896" y="6205091"/>
                  <a:pt x="808573" y="6211966"/>
                </a:cubicBezTo>
                <a:cubicBezTo>
                  <a:pt x="802824" y="6209126"/>
                  <a:pt x="726017" y="6232905"/>
                  <a:pt x="719550" y="6231933"/>
                </a:cubicBezTo>
                <a:lnTo>
                  <a:pt x="698796" y="6232599"/>
                </a:lnTo>
                <a:cubicBezTo>
                  <a:pt x="689834" y="6236836"/>
                  <a:pt x="683493" y="6237437"/>
                  <a:pt x="678328" y="6236429"/>
                </a:cubicBezTo>
                <a:lnTo>
                  <a:pt x="672785" y="6234027"/>
                </a:lnTo>
                <a:lnTo>
                  <a:pt x="658407" y="6235638"/>
                </a:lnTo>
                <a:lnTo>
                  <a:pt x="629186" y="6236074"/>
                </a:lnTo>
                <a:lnTo>
                  <a:pt x="624559" y="6238724"/>
                </a:lnTo>
                <a:lnTo>
                  <a:pt x="581799" y="6243380"/>
                </a:lnTo>
                <a:cubicBezTo>
                  <a:pt x="581737" y="6243807"/>
                  <a:pt x="581672" y="6244236"/>
                  <a:pt x="581609" y="6244664"/>
                </a:cubicBezTo>
                <a:cubicBezTo>
                  <a:pt x="580205" y="6247646"/>
                  <a:pt x="577332" y="6250048"/>
                  <a:pt x="571300" y="6251300"/>
                </a:cubicBezTo>
                <a:cubicBezTo>
                  <a:pt x="551624" y="6261209"/>
                  <a:pt x="484500" y="6294596"/>
                  <a:pt x="463550" y="6304115"/>
                </a:cubicBezTo>
                <a:cubicBezTo>
                  <a:pt x="453137" y="6305662"/>
                  <a:pt x="449732" y="6307620"/>
                  <a:pt x="445607" y="6308407"/>
                </a:cubicBezTo>
                <a:lnTo>
                  <a:pt x="438800" y="6308835"/>
                </a:lnTo>
                <a:cubicBezTo>
                  <a:pt x="417223" y="6317125"/>
                  <a:pt x="343313" y="6348349"/>
                  <a:pt x="316139" y="6358155"/>
                </a:cubicBezTo>
                <a:cubicBezTo>
                  <a:pt x="298482" y="6352074"/>
                  <a:pt x="286557" y="6357914"/>
                  <a:pt x="275749" y="6367668"/>
                </a:cubicBezTo>
                <a:cubicBezTo>
                  <a:pt x="238275" y="6370726"/>
                  <a:pt x="207077" y="6387621"/>
                  <a:pt x="166497" y="6398366"/>
                </a:cubicBezTo>
                <a:lnTo>
                  <a:pt x="1" y="6464830"/>
                </a:lnTo>
                <a:lnTo>
                  <a:pt x="1" y="2274073"/>
                </a:lnTo>
                <a:lnTo>
                  <a:pt x="0" y="2274073"/>
                </a:lnTo>
                <a:close/>
              </a:path>
            </a:pathLst>
          </a:cu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ject 2">
            <a:extLst>
              <a:ext uri="{FF2B5EF4-FFF2-40B4-BE49-F238E27FC236}">
                <a16:creationId xmlns="" xmlns:a16="http://schemas.microsoft.com/office/drawing/2014/main" id="{2C697F8D-45B4-4EB6-BC16-8C4CE6C76BC2}"/>
              </a:ext>
            </a:extLst>
          </p:cNvPr>
          <p:cNvSpPr txBox="1"/>
          <p:nvPr/>
        </p:nvSpPr>
        <p:spPr>
          <a:xfrm>
            <a:off x="2079074" y="5385724"/>
            <a:ext cx="4589011" cy="13357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it-IT"/>
            </a:defPPr>
            <a:lvl1pPr marL="12700" marR="3683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 sz="4400" b="1" spc="-5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Un cv </a:t>
            </a:r>
            <a:r>
              <a:rPr lang="en-US" dirty="0" err="1">
                <a:solidFill>
                  <a:schemeClr val="tx1"/>
                </a:solidFill>
              </a:rPr>
              <a:t>professionale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2192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="" xmlns:a16="http://schemas.microsoft.com/office/drawing/2014/main" id="{0671A8AE-40A1-4631-A6B8-581AFF0654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Una riflessione sulla valutazione nella scuola italiana – Nuove sfide della  Comunic-Azione fra Scuola e Famiglia">
            <a:extLst>
              <a:ext uri="{FF2B5EF4-FFF2-40B4-BE49-F238E27FC236}">
                <a16:creationId xmlns="" xmlns:a16="http://schemas.microsoft.com/office/drawing/2014/main" id="{E6C10FB7-07C3-4704-860C-DD1E89C5E9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5627" b="-1"/>
          <a:stretch/>
        </p:blipFill>
        <p:spPr bwMode="auto">
          <a:xfrm>
            <a:off x="3523485" y="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AB58EF07-17C2-48CF-ABB0-EEF1F17CB8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bject 2">
            <a:extLst>
              <a:ext uri="{FF2B5EF4-FFF2-40B4-BE49-F238E27FC236}">
                <a16:creationId xmlns="" xmlns:a16="http://schemas.microsoft.com/office/drawing/2014/main" id="{A1705D18-1EC1-4D70-A146-704BB1F46270}"/>
              </a:ext>
            </a:extLst>
          </p:cNvPr>
          <p:cNvSpPr txBox="1"/>
          <p:nvPr/>
        </p:nvSpPr>
        <p:spPr>
          <a:xfrm>
            <a:off x="481029" y="1057387"/>
            <a:ext cx="5777676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it-IT"/>
            </a:defPPr>
            <a:lvl1pPr marL="12700" marR="3683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 sz="4400" b="1" spc="-5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Valutazione</a:t>
            </a:r>
            <a:r>
              <a:rPr lang="en-US" dirty="0"/>
              <a:t>:</a:t>
            </a:r>
          </a:p>
          <a:p>
            <a:r>
              <a:rPr lang="en-US" dirty="0"/>
              <a:t>la </a:t>
            </a:r>
            <a:r>
              <a:rPr lang="en-US" dirty="0" err="1"/>
              <a:t>formazione</a:t>
            </a:r>
            <a:r>
              <a:rPr lang="en-US" dirty="0"/>
              <a:t> interna</a:t>
            </a:r>
          </a:p>
          <a:p>
            <a:r>
              <a:rPr lang="it-IT" dirty="0"/>
              <a:t>relazione</a:t>
            </a:r>
          </a:p>
          <a:p>
            <a:r>
              <a:rPr lang="it-IT" dirty="0"/>
              <a:t>diario di bordo </a:t>
            </a:r>
          </a:p>
          <a:p>
            <a:r>
              <a:rPr lang="it-IT" dirty="0"/>
              <a:t>Esame di Stato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AF2F604E-43BE-4DC3-B983-E071523364F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08C9B587-E65E-4B52-B37C-ABEBB6E8792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7344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C5433EA4-7271-4F65-A1C3-F0BD7E82E30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776" y="733706"/>
            <a:ext cx="12169224" cy="51313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7703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23823D73-6C6C-47A9-8768-1E5159102F6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364" y="35812"/>
            <a:ext cx="10659668" cy="68221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5650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A05C12F1-6F49-4D89-A269-DDF39A9E432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185" y="406399"/>
            <a:ext cx="12201185" cy="60498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336202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70</Words>
  <Application>Microsoft Office PowerPoint</Application>
  <PresentationFormat>Personalizzato</PresentationFormat>
  <Paragraphs>18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Apprendistato  nord - est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Apprendistato  nord - est</dc:title>
  <dc:creator>LUIGI DE TOMMASI</dc:creator>
  <cp:lastModifiedBy>714848</cp:lastModifiedBy>
  <cp:revision>21</cp:revision>
  <dcterms:created xsi:type="dcterms:W3CDTF">2021-03-29T13:35:51Z</dcterms:created>
  <dcterms:modified xsi:type="dcterms:W3CDTF">2021-04-27T08:04:24Z</dcterms:modified>
</cp:coreProperties>
</file>